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handoutMasterIdLst>
    <p:handoutMasterId r:id="rId28"/>
  </p:handout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6858000" cy="9906000" type="A4"/>
  <p:notesSz cx="6805613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a_Nakanishi" initials="H" lastIdx="46" clrIdx="0">
    <p:extLst>
      <p:ext uri="{19B8F6BF-5375-455C-9EA6-DF929625EA0E}">
        <p15:presenceInfo xmlns:p15="http://schemas.microsoft.com/office/powerpoint/2012/main" userId="S-1-5-21-1446844220-300872527-1797055100-480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100" d="100"/>
          <a:sy n="100" d="100"/>
        </p:scale>
        <p:origin x="54" y="-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0T10:21:48.068" idx="1">
    <p:pos x="624" y="2117"/>
    <p:text>日本企業詳細の方が良い？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0:27:02.353" idx="3">
    <p:pos x="1190" y="1690"/>
    <p:text>ここは既に日本語訳がある？一応入れておきます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0:44:06.398" idx="5">
    <p:pos x="1094" y="4147"/>
    <p:text>サプライヤーをお気に入りに追加する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7:08:51.487" idx="30">
    <p:pos x="1094" y="4243"/>
    <p:text>サプライヤーをお気に入り登録する</p:text>
    <p:extLst>
      <p:ext uri="{C676402C-5697-4E1C-873F-D02D1690AC5C}">
        <p15:threadingInfo xmlns:p15="http://schemas.microsoft.com/office/powerpoint/2012/main" timeZoneBias="-540">
          <p15:parentCm authorId="1" idx="5"/>
        </p15:threadingInfo>
      </p:ext>
    </p:extLst>
  </p:cm>
  <p:cm authorId="1" dt="2022-05-10T17:13:14.622" idx="31">
    <p:pos x="2484" y="4746"/>
    <p:text>Aboutのままでも良い気がする。日本のHPを見てもAboutは英語のまま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8:36:12.664" idx="39">
    <p:pos x="2484" y="4842"/>
    <p:text>Aboutの日本語は、私たちについて、の方がいい？</p:text>
    <p:extLst>
      <p:ext uri="{C676402C-5697-4E1C-873F-D02D1690AC5C}">
        <p15:threadingInfo xmlns:p15="http://schemas.microsoft.com/office/powerpoint/2012/main" timeZoneBias="-540">
          <p15:parentCm authorId="1" idx="31"/>
        </p15:threadingInfo>
      </p:ext>
    </p:extLst>
  </p:cm>
  <p:cm authorId="1" dt="2022-05-10T17:14:47.298" idx="32">
    <p:pos x="3582" y="4710"/>
    <p:text>Specialsは特集のこと？それとも他のことを指してる？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8:36:38.977" idx="40">
    <p:pos x="2936" y="4720"/>
    <p:text>検索条件？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0T16:59:57.913" idx="29">
    <p:pos x="2070" y="664"/>
    <p:text>Japan Street事務局チョイス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8:46:46.896" idx="45">
    <p:pos x="930" y="2346"/>
    <p:text>対訳あり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8:47:35.657" idx="46">
    <p:pos x="600" y="4212"/>
    <p:text>Japan Streetで定める対訳が無いので食品にしています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0T18:46:14.018" idx="44">
    <p:pos x="2251" y="250"/>
    <p:text>対訳あり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0T11:22:45.558" idx="6">
    <p:pos x="1790" y="1707"/>
    <p:text>チェック。Break intoは日本語で何になる？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5:37:25.546" idx="14">
    <p:pos x="1790" y="1803"/>
    <p:text>絞り込み？詳細カテゴリー？小カテゴリー？</p:text>
    <p:extLst>
      <p:ext uri="{C676402C-5697-4E1C-873F-D02D1690AC5C}">
        <p15:threadingInfo xmlns:p15="http://schemas.microsoft.com/office/powerpoint/2012/main" timeZoneBias="-540">
          <p15:parentCm authorId="1" idx="6"/>
        </p15:threadingInfo>
      </p:ext>
    </p:extLst>
  </p:cm>
  <p:cm authorId="1" dt="2022-05-10T11:24:54.012" idx="8">
    <p:pos x="1046" y="3475"/>
    <p:text>Best for ってこれは賞味期限のことを言っている？それとも納品時期？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1:42:09.547" idx="9">
    <p:pos x="588" y="4914"/>
    <p:text>一覧、アイコン→ミクロソフトと表記揃えました</p:text>
    <p:extLst mod="1">
      <p:ext uri="{C676402C-5697-4E1C-873F-D02D1690AC5C}">
        <p15:threadingInfo xmlns:p15="http://schemas.microsoft.com/office/powerpoint/2012/main" timeZoneBias="-540"/>
      </p:ext>
    </p:extLst>
  </p:cm>
  <p:cm authorId="1" dt="2022-05-10T11:47:32.426" idx="10">
    <p:pos x="3236" y="2956"/>
    <p:text>今10000,000ではなく１，０００，０００ではなく？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1:50:40.611" idx="11">
    <p:pos x="3848" y="3552"/>
    <p:text>対象外の方がいいかな？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8:38:31.099" idx="41">
    <p:pos x="672" y="3592"/>
    <p:text>輸送条件の方がいい？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0T15:33:33.409" idx="13">
    <p:pos x="1142" y="2929"/>
    <p:text>文字が長かったから「お気に入り」に変更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0T18:24:25.744" idx="34">
    <p:pos x="3246" y="177"/>
    <p:text>お気に入りリストを見る、の方がいい？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8:32:55.273" idx="38">
    <p:pos x="3246" y="273"/>
    <p:text>お気に入り一覧へ、の方がいい？</p:text>
    <p:extLst>
      <p:ext uri="{C676402C-5697-4E1C-873F-D02D1690AC5C}">
        <p15:threadingInfo xmlns:p15="http://schemas.microsoft.com/office/powerpoint/2012/main" timeZoneBias="-540">
          <p15:parentCm authorId="1" idx="34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0T14:12:06.036" idx="12">
    <p:pos x="4071" y="1146"/>
    <p:text>日本語でのカテゴリー一覧あり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0T15:41:35.236" idx="15">
    <p:pos x="2576" y="4213"/>
    <p:text>お探しの製品をご案内します！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5:41:55.249" idx="16">
    <p:pos x="2576" y="4309"/>
    <p:text>お探しの製品を探します！</p:text>
    <p:extLst>
      <p:ext uri="{C676402C-5697-4E1C-873F-D02D1690AC5C}">
        <p15:threadingInfo xmlns:p15="http://schemas.microsoft.com/office/powerpoint/2012/main" timeZoneBias="-540">
          <p15:parentCm authorId="1" idx="15"/>
        </p15:threadingInfo>
      </p:ext>
    </p:extLst>
  </p:cm>
  <p:cm authorId="1" dt="2022-05-10T15:42:06.078" idx="17">
    <p:pos x="2576" y="4405"/>
    <p:text>お探しの製品をご提案します！</p:text>
    <p:extLst>
      <p:ext uri="{C676402C-5697-4E1C-873F-D02D1690AC5C}">
        <p15:threadingInfo xmlns:p15="http://schemas.microsoft.com/office/powerpoint/2012/main" timeZoneBias="-540">
          <p15:parentCm authorId="1" idx="15"/>
        </p15:threadingInfo>
      </p:ext>
    </p:extLst>
  </p:cm>
  <p:cm authorId="1" dt="2022-05-10T15:42:24.176" idx="18">
    <p:pos x="2576" y="4501"/>
    <p:text>ニーズに合ったご提案をします！</p:text>
    <p:extLst>
      <p:ext uri="{C676402C-5697-4E1C-873F-D02D1690AC5C}">
        <p15:threadingInfo xmlns:p15="http://schemas.microsoft.com/office/powerpoint/2012/main" timeZoneBias="-540">
          <p15:parentCm authorId="1" idx="15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0T18:26:18.803" idx="36">
    <p:pos x="2974" y="780"/>
    <p:text>詳しく見たい地域をクリック、の方がいい？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0T18:42:36.646" idx="42">
    <p:pos x="2368" y="448"/>
    <p:text>企業詳細をJapan Street事務局に問い合わせる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8:43:07.049" idx="43">
    <p:pos x="2368" y="544"/>
    <p:text>企業情報をJapan Street事務局に問い合わせる</p:text>
    <p:extLst>
      <p:ext uri="{C676402C-5697-4E1C-873F-D02D1690AC5C}">
        <p15:threadingInfo xmlns:p15="http://schemas.microsoft.com/office/powerpoint/2012/main" timeZoneBias="-540">
          <p15:parentCm authorId="1" idx="42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0T15:56:43.090" idx="19">
    <p:pos x="1257" y="858"/>
    <p:text>we associate with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5:57:31.639" idx="20">
    <p:pos x="1257" y="954"/>
    <p:text>Japan Streetの連携先</p:text>
    <p:extLst>
      <p:ext uri="{C676402C-5697-4E1C-873F-D02D1690AC5C}">
        <p15:threadingInfo xmlns:p15="http://schemas.microsoft.com/office/powerpoint/2012/main" timeZoneBias="-540">
          <p15:parentCm authorId="1" idx="19"/>
        </p15:threadingInfo>
      </p:ext>
    </p:extLst>
  </p:cm>
  <p:cm authorId="1" dt="2022-05-10T15:57:49.159" idx="21">
    <p:pos x="1257" y="1050"/>
    <p:text>Japan Streetの概要</p:text>
    <p:extLst>
      <p:ext uri="{C676402C-5697-4E1C-873F-D02D1690AC5C}">
        <p15:threadingInfo xmlns:p15="http://schemas.microsoft.com/office/powerpoint/2012/main" timeZoneBias="-540">
          <p15:parentCm authorId="1" idx="19"/>
        </p15:threadingInfo>
      </p:ext>
    </p:extLst>
  </p:cm>
  <p:cm authorId="1" dt="2022-05-10T16:06:35.016" idx="22">
    <p:pos x="1164" y="1770"/>
    <p:text>カテゴリーで検索、の方がいい？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6:06:49.141" idx="23">
    <p:pos x="1086" y="2886"/>
    <p:text>特集で検索、の方がいい？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6:06:59.085" idx="24">
    <p:pos x="678" y="4044"/>
    <p:text>地域で検索の方がいい？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6:07:24.549" idx="25">
    <p:pos x="1314" y="5280"/>
    <p:text>認証で検索、の方がいい？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6:48:24.570" idx="26">
    <p:pos x="3246" y="5856"/>
    <p:text>ジェトロが情報提供するサイトを基に日本語訳をいれましたが、日本語訳があうろｔ余計分かりにくいかもしれません
→赤枠で囲まれている部分は英語と日本語一緒です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6:51:22.135" idx="27">
    <p:pos x="1685" y="5745"/>
    <p:text>日本食品検査のサイトより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6:51:43.397" idx="28">
    <p:pos x="1050" y="5766"/>
    <p:text>日本食品検査のサイトより</p:text>
    <p:extLst>
      <p:ext uri="{C676402C-5697-4E1C-873F-D02D1690AC5C}">
        <p15:threadingInfo xmlns:p15="http://schemas.microsoft.com/office/powerpoint/2012/main" timeZoneBias="-540"/>
      </p:ext>
    </p:extLst>
  </p:cm>
  <p:cm authorId="1" dt="2022-05-10T18:31:27.277" idx="37">
    <p:pos x="714" y="6048"/>
    <p:text>日本語入れない方が分かりやすいかもしれない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86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1"/>
            <a:ext cx="2949099" cy="4986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73A30-29BA-45CF-B4FF-32CFFB096F58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F559B-37DF-4870-896E-ECB2E2D09D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113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0396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34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423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09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81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76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70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38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5077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802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62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2A643-9BB0-4E02-80B2-2C0A5E5D738E}" type="datetimeFigureOut">
              <a:rPr kumimoji="1" lang="ja-JP" altLang="en-US" smtClean="0"/>
              <a:t>2022/5/10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008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228600"/>
            <a:ext cx="6858000" cy="901898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080260" y="830580"/>
            <a:ext cx="311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キーワード：鎌倉ビール　検索</a:t>
            </a:r>
            <a:r>
              <a:rPr kumimoji="1" lang="ja-JP" altLang="en-US" sz="12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結果</a:t>
            </a:r>
            <a:endParaRPr kumimoji="1" lang="ja-JP" altLang="en-US" sz="12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1560" y="1699260"/>
            <a:ext cx="952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関連ワード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831182" y="1906243"/>
            <a:ext cx="3076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詳細検索：詳細検索画面を開く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82252" y="2358537"/>
            <a:ext cx="23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地域別検索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ページ</a:t>
            </a:r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へ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43000" y="2481647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地域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14400" y="2727868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業種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25730" y="3117336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登録製品数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23362" y="3312243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サプライヤ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ー詳細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5740" y="3507150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サプライヤー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HP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13077" y="4871516"/>
            <a:ext cx="23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検索条件をリセットする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14350" y="1160390"/>
            <a:ext cx="1489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サプライヤー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 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1831182" y="2727868"/>
            <a:ext cx="2260758" cy="38946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289572" y="3194331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－</a:t>
            </a:r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028235" y="3201754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－</a:t>
            </a:r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983951" y="3240446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製品以上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164973" y="3409775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</a:t>
            </a:r>
            <a:r>
              <a:rPr kumimoji="1" lang="ja-JP" altLang="en-US" sz="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り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276361" y="3417198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なし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164973" y="3800035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</a:t>
            </a:r>
            <a:r>
              <a:rPr kumimoji="1" lang="ja-JP" altLang="en-US" sz="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り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273266" y="3799127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なし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526280" y="3739840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どちらでも良い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64601" y="5465048"/>
            <a:ext cx="23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サプライヤー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962174" y="5273104"/>
            <a:ext cx="23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表示件数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73065" y="6041653"/>
            <a:ext cx="23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検索条件をリセットする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050030" y="2730663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小売業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140392" y="2936626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その他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383507" y="2943016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サービス業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376011" y="2647795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製造業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917270" y="2640308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卸売業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14350" y="6536953"/>
            <a:ext cx="1565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サプライヤー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をフォローする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255520" y="7802413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Japan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Street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について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246710" y="7962364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プライバシーポリシー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255520" y="8128557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利用規約</a:t>
            </a: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956924" y="7844670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カテゴリー</a:t>
            </a: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956924" y="8007322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特集</a:t>
            </a: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964544" y="8147299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地域</a:t>
            </a: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964544" y="8300949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504139" y="7678419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ニュースレターアーカイブ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473065" y="8111445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カタログ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アーカイブ</a:t>
            </a: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737055" y="8954535"/>
            <a:ext cx="1688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Japan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Street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紹介ビデオはこちら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406751" y="8652713"/>
            <a:ext cx="19252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Japan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Street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事務局に問い合わせる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634502" y="5469191"/>
            <a:ext cx="501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食品</a:t>
            </a: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278512" y="5476550"/>
            <a:ext cx="826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日用品</a:t>
            </a: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4880492" y="5476550"/>
            <a:ext cx="826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機械</a:t>
            </a: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46813" y="5533850"/>
            <a:ext cx="826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その他</a:t>
            </a: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4802505" y="2082384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閉じる</a:t>
            </a: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262087" y="1577796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検索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573734" y="5495111"/>
            <a:ext cx="23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検索結果</a:t>
            </a: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2835533" y="7498752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Japan Street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について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4366260" y="7460837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検索方法</a:t>
            </a: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311141" y="7439424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特集ページ</a:t>
            </a:r>
          </a:p>
        </p:txBody>
      </p:sp>
    </p:spTree>
    <p:extLst>
      <p:ext uri="{BB962C8B-B14F-4D97-AF65-F5344CB8AC3E}">
        <p14:creationId xmlns:p14="http://schemas.microsoft.com/office/powerpoint/2010/main" val="47264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41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82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6858000" cy="664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15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8475"/>
            <a:ext cx="6858000" cy="51211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8980"/>
            <a:ext cx="6858000" cy="439041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685604" y="612270"/>
            <a:ext cx="1489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カテゴリー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575353" y="1818526"/>
            <a:ext cx="5887092" cy="709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35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575755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75353" y="195209"/>
            <a:ext cx="5887092" cy="5562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37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71321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132176"/>
            <a:ext cx="6858000" cy="186022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75353" y="133565"/>
            <a:ext cx="5887092" cy="627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47087" y="6648515"/>
            <a:ext cx="4171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Japan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Street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事務局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にが皆様のニーズ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に合ったご提案をします！</a:t>
            </a:r>
          </a:p>
        </p:txBody>
      </p:sp>
    </p:spTree>
    <p:extLst>
      <p:ext uri="{BB962C8B-B14F-4D97-AF65-F5344CB8AC3E}">
        <p14:creationId xmlns:p14="http://schemas.microsoft.com/office/powerpoint/2010/main" val="2898865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48555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5996"/>
          <a:stretch/>
        </p:blipFill>
        <p:spPr>
          <a:xfrm>
            <a:off x="0" y="4855505"/>
            <a:ext cx="6858000" cy="452446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3958" y="1484756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日本の地域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019208" y="768299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地域別検索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08552" y="4857128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地域別特集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90188" y="1238535"/>
            <a:ext cx="2130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検索したい地域をクリック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018" y="1865756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北海道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624" y="2081200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北海道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52026" y="1775024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東北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5290" y="2043465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秋田県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54828" y="2204184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青森県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666890" y="2371797"/>
            <a:ext cx="134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endParaRPr kumimoji="1" lang="en-US" altLang="ja-JP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endParaRPr kumimoji="1" lang="en-US" altLang="ja-JP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738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943138" cy="292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6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49276" cy="37460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7220"/>
          <a:stretch/>
        </p:blipFill>
        <p:spPr>
          <a:xfrm>
            <a:off x="231381" y="3644712"/>
            <a:ext cx="6386513" cy="626128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31381" y="1254087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業種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1381" y="1391481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1381" y="1576135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所在地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49579" y="1749934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商談依頼を送る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75812" y="1391481"/>
            <a:ext cx="22605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Japan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Street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事務局に問い合わせる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628212" y="674285"/>
            <a:ext cx="226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このサプライヤーについて</a:t>
            </a:r>
            <a:endParaRPr kumimoji="1" lang="en-US" altLang="ja-JP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Japan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Street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事務局に問い合わせる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70100" y="2047814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サプライヤーについて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79018" y="3802936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サプライヤーの製品一覧</a:t>
            </a:r>
          </a:p>
        </p:txBody>
      </p:sp>
    </p:spTree>
    <p:extLst>
      <p:ext uri="{BB962C8B-B14F-4D97-AF65-F5344CB8AC3E}">
        <p14:creationId xmlns:p14="http://schemas.microsoft.com/office/powerpoint/2010/main" val="18349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7293"/>
            <a:ext cx="6825575" cy="758199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699594" y="2513903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鳥取県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50583" y="3553702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サプライヤー名</a:t>
            </a:r>
          </a:p>
        </p:txBody>
      </p:sp>
    </p:spTree>
    <p:extLst>
      <p:ext uri="{BB962C8B-B14F-4D97-AF65-F5344CB8AC3E}">
        <p14:creationId xmlns:p14="http://schemas.microsoft.com/office/powerpoint/2010/main" val="372048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97" y="42917"/>
            <a:ext cx="6871797" cy="479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1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5" y="20279"/>
            <a:ext cx="6586253" cy="750302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705893" y="1563313"/>
            <a:ext cx="2323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地域別検索ページへ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187450" y="1686423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地域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51230" y="1906987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業種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254902" y="1818044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製造業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817327" y="1780379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卸業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012864" y="1907490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小売業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133883" y="2092410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その</a:t>
            </a:r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他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360126" y="2011092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サービス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業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80670" y="2293339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登録製品数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146767" y="2393605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1-10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099342" y="2393605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11-30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329420" y="2158220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製品以上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13435" y="2463682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サプライヤー詳細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435" y="2662671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サプライヤー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HP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332480" y="2707608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あり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342304" y="2640717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なし</a:t>
            </a:r>
          </a:p>
        </p:txBody>
      </p:sp>
    </p:spTree>
    <p:extLst>
      <p:ext uri="{BB962C8B-B14F-4D97-AF65-F5344CB8AC3E}">
        <p14:creationId xmlns:p14="http://schemas.microsoft.com/office/powerpoint/2010/main" val="2905919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04289"/>
            <a:ext cx="5174390" cy="550171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73291" cy="44042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70594" y="1361645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数字で見る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Japan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Street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15373" y="2442107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お気に入りを見つけよう！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32594" y="2020596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サプライヤー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33173" y="1732353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33174" y="2772373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カテゴリー別検索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181174" y="2836056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もっと見る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99518" y="4527399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もっと見る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174" y="4541508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特集別検索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1484" y="6380579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地域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別検索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61352" y="6582005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もっと見る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16042" y="8297966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もっと見る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365702" y="8342761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認証別検索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22693" y="9414999"/>
            <a:ext cx="172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米国食品安全強化法（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FSMA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2197998" y="8808578"/>
            <a:ext cx="817375" cy="182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71216" y="9047436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ハラール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190253" y="9423223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米国食品医薬品局（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FDA）</a:t>
            </a:r>
            <a:endParaRPr lang="ja-JP" altLang="en-US" sz="10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181175" y="8755013"/>
            <a:ext cx="1977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適正製造規範（</a:t>
            </a:r>
            <a:r>
              <a:rPr kumimoji="1" lang="en-US" altLang="zh-TW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GMP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191349" y="9258300"/>
            <a:ext cx="172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中国の強制製品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認証（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CCC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認証）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91349" y="8996536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EC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マーキング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50424" y="9119646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</a:t>
            </a:r>
            <a:r>
              <a:rPr kumimoji="1" lang="en-US" altLang="ja-JP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HACCP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22388" y="8631902"/>
            <a:ext cx="1725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対米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HACCP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852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96055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92717" y="527405"/>
            <a:ext cx="281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Japan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Street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事務局の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おすすめ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をご紹介！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488" y="1054811"/>
            <a:ext cx="281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Japan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Street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事務局厳選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4288" y="3689154"/>
            <a:ext cx="281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ホーム・キッチン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4288" y="6647346"/>
            <a:ext cx="281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食品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65148" y="591923"/>
            <a:ext cx="281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お気に入り</a:t>
            </a:r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一覧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見る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65148" y="3689153"/>
            <a:ext cx="2814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もっと見る</a:t>
            </a:r>
          </a:p>
        </p:txBody>
      </p:sp>
    </p:spTree>
    <p:extLst>
      <p:ext uri="{BB962C8B-B14F-4D97-AF65-F5344CB8AC3E}">
        <p14:creationId xmlns:p14="http://schemas.microsoft.com/office/powerpoint/2010/main" val="254247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758291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471603" y="396600"/>
            <a:ext cx="11015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産業機械・部品</a:t>
            </a:r>
          </a:p>
        </p:txBody>
      </p:sp>
    </p:spTree>
    <p:extLst>
      <p:ext uri="{BB962C8B-B14F-4D97-AF65-F5344CB8AC3E}">
        <p14:creationId xmlns:p14="http://schemas.microsoft.com/office/powerpoint/2010/main" val="142102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6858000" cy="79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1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141359"/>
            <a:ext cx="6858000" cy="842349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944216" y="2407483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カテゴリー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00476" y="2709308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詳細カテゴリー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36220" y="2989385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詳細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カテゴリー</a:t>
            </a:r>
            <a:endParaRPr kumimoji="1" lang="ja-JP" altLang="en-US" sz="10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71964" y="3223905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詳細カテゴリー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44216" y="3488956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80236" y="3752120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該当する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場合のみ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500476" y="4487612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価格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65660" y="4866358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JAN</a:t>
            </a:r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コード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65660" y="5073151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</a:t>
            </a:r>
            <a:r>
              <a:rPr kumimoji="1" lang="en-US" altLang="ja-JP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コード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65660" y="5469325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賞味期限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488" y="5664232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輸送</a:t>
            </a:r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温度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254732" y="5859139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ビデオ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254732" y="6051780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写真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6363" y="7764456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一覧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338552" y="7766184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アイコン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657600" y="7259631"/>
            <a:ext cx="1936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お気に入りリストを見る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724876" y="4697991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￥</a:t>
            </a:r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10000,000-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42524" y="4908577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あり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619500" y="4911442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なし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956702" y="4885972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どちらでも良い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70120" y="5306992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可能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554370" y="5292447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不可能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970441" y="5283553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どちらでも良い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595852" y="5592435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か月以内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507871" y="5548663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3-6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か月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397030" y="5619656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か月</a:t>
            </a:r>
            <a:r>
              <a:rPr kumimoji="1" lang="en-US" altLang="ja-JP" sz="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年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505451" y="5592435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年</a:t>
            </a:r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-/ 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該当無し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278380" y="6210589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en-US" altLang="ja-JP" sz="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枚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150062" y="6224199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6-10</a:t>
            </a:r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枚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758064" y="3438653"/>
            <a:ext cx="1566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管理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895490" y="3486399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製品認証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709199" y="5889652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あり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86175" y="5892517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なし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023377" y="5867047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どちらでも良い</a:t>
            </a: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642524" y="5070502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あり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619500" y="5073367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なし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554828" y="2204184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青森県</a:t>
            </a:r>
            <a:endParaRPr kumimoji="1" lang="ja-JP" altLang="en-US" sz="8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982312" y="5106241"/>
            <a:ext cx="1341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どちらでも良い</a:t>
            </a:r>
          </a:p>
        </p:txBody>
      </p:sp>
    </p:spTree>
    <p:extLst>
      <p:ext uri="{BB962C8B-B14F-4D97-AF65-F5344CB8AC3E}">
        <p14:creationId xmlns:p14="http://schemas.microsoft.com/office/powerpoint/2010/main" val="309972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4" y="-60666"/>
            <a:ext cx="6859993" cy="755284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71488" y="4650150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お気に入りに追加</a:t>
            </a:r>
          </a:p>
        </p:txBody>
      </p:sp>
    </p:spTree>
    <p:extLst>
      <p:ext uri="{BB962C8B-B14F-4D97-AF65-F5344CB8AC3E}">
        <p14:creationId xmlns:p14="http://schemas.microsoft.com/office/powerpoint/2010/main" val="17870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680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0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6858000" cy="704480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61988" y="3276181"/>
            <a:ext cx="134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お気に入りに追加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43300" y="281184"/>
            <a:ext cx="1609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お気に入り</a:t>
            </a:r>
            <a:r>
              <a:rPr kumimoji="1" lang="ja-JP" altLang="en-US" sz="1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一覧</a:t>
            </a:r>
            <a:r>
              <a:rPr kumimoji="1" lang="ja-JP" altLang="en-US" sz="1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を見る</a:t>
            </a:r>
            <a:endParaRPr kumimoji="1" lang="ja-JP" altLang="en-US" sz="1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2068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81801" cy="761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5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45"/>
            <a:ext cx="6892737" cy="61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2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p:Policy xmlns:p="office.server.policy" id="" local="true">
  <p:Name>ドキュメント</p:Name>
  <p:Description/>
  <p:Statement/>
  <p:PolicyItems>
    <p:PolicyItem featureId="Microsoft.Office.RecordsManagement.PolicyFeatures.PolicyAudit" staticId="0x010100C03F541DB4565249A32C070649E1B8B5|993549859" UniqueId="605fc097-79aa-4c59-96b1-ef1a9f7a4db8">
      <p:Name>監査</p:Name>
      <p:Description>ドキュメントおよびリスト アイテムに対するユーザーの操作を監査し、監査ログに記録します。</p:Description>
      <p:CustomData>
        <Audit>
          <Update/>
          <CheckInOut/>
          <MoveCopy/>
          <DeleteRestore/>
        </Audit>
      </p:CustomData>
    </p:PolicyItem>
  </p:PolicyItems>
</p:Policy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C03F541DB4565249A32C070649E1B8B5" ma:contentTypeVersion="13" ma:contentTypeDescription="新しいドキュメントを作成します。" ma:contentTypeScope="" ma:versionID="f8724bc85172c58559ee35e70cfba69d">
  <xsd:schema xmlns:xsd="http://www.w3.org/2001/XMLSchema" xmlns:xs="http://www.w3.org/2001/XMLSchema" xmlns:p="http://schemas.microsoft.com/office/2006/metadata/properties" xmlns:ns1="http://schemas.microsoft.com/sharepoint/v3" xmlns:ns2="5A06CEFF-7701-4424-8326-4AD41A245571" xmlns:ns3="c0e71000-e0cc-4dbf-97a7-5d91da37e7e6" xmlns:ns4="5a06ceff-7701-4424-8326-4ad41a245571" targetNamespace="http://schemas.microsoft.com/office/2006/metadata/properties" ma:root="true" ma:fieldsID="b54a42dbe319616378d0e5e281a42c34" ns1:_="" ns2:_="" ns3:_="" ns4:_="">
    <xsd:import namespace="http://schemas.microsoft.com/sharepoint/v3"/>
    <xsd:import namespace="5A06CEFF-7701-4424-8326-4AD41A245571"/>
    <xsd:import namespace="c0e71000-e0cc-4dbf-97a7-5d91da37e7e6"/>
    <xsd:import namespace="5a06ceff-7701-4424-8326-4ad41a2455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1:_dlc_Exempt" minOccurs="0"/>
                <xsd:element ref="ns4:MediaLengthInSeconds" minOccurs="0"/>
                <xsd:element ref="ns4:_Flow_SignoffStatus" minOccurs="0"/>
                <xsd:element ref="ns4:_x4e8b__x696d__x540d_" minOccurs="0"/>
                <xsd:element ref="ns4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0" nillable="true" ma:displayName="ポリシー適用除外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6CEFF-7701-4424-8326-4AD41A2455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e71000-e0cc-4dbf-97a7-5d91da37e7e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D32E3C34-9274-4DF9-A005-A496390F0167}" ma:internalName="TaxCatchAll" ma:showField="CatchAllData" ma:web="{70263b99-e697-4676-8c5f-89b996f0c723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6ceff-7701-4424-8326-4ad41a24557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Flow_SignoffStatus" ma:index="22" nillable="true" ma:displayName="承認の状態" ma:internalName="_x627f__x8a8d__x306e__x72b6__x614b_">
      <xsd:simpleType>
        <xsd:restriction base="dms:Text"/>
      </xsd:simpleType>
    </xsd:element>
    <xsd:element name="_x4e8b__x696d__x540d_" ma:index="23" nillable="true" ma:displayName="事業名" ma:format="Dropdown" ma:internalName="_x4e8b__x696d__x540d_">
      <xsd:simpleType>
        <xsd:restriction base="dms:Text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ImageTags" ma:displayName="画像タグ" ma:readOnly="false" ma:fieldId="{5cf76f15-5ced-4ddc-b409-7134ff3c332f}" ma:taxonomyMulti="true" ma:sspId="182b0f76-d187-467d-a507-94d1dbb104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4e8b__x696d__x540d_ xmlns="5a06ceff-7701-4424-8326-4ad41a245571" xsi:nil="true"/>
    <lcf76f155ced4ddcb4097134ff3c332f xmlns="5a06ceff-7701-4424-8326-4ad41a245571">
      <Terms xmlns="http://schemas.microsoft.com/office/infopath/2007/PartnerControls"/>
    </lcf76f155ced4ddcb4097134ff3c332f>
    <TaxCatchAll xmlns="c0e71000-e0cc-4dbf-97a7-5d91da37e7e6" xsi:nil="true"/>
    <_Flow_SignoffStatus xmlns="5a06ceff-7701-4424-8326-4ad41a245571" xsi:nil="true"/>
  </documentManagement>
</p:properties>
</file>

<file path=customXml/itemProps1.xml><?xml version="1.0" encoding="utf-8"?>
<ds:datastoreItem xmlns:ds="http://schemas.openxmlformats.org/officeDocument/2006/customXml" ds:itemID="{6FFF2C18-5C31-4DDD-B10B-EF9A156CB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A4F57C-E24A-4EB9-A011-823ECC8179C6}">
  <ds:schemaRefs>
    <ds:schemaRef ds:uri="office.server.policy"/>
  </ds:schemaRefs>
</ds:datastoreItem>
</file>

<file path=customXml/itemProps3.xml><?xml version="1.0" encoding="utf-8"?>
<ds:datastoreItem xmlns:ds="http://schemas.openxmlformats.org/officeDocument/2006/customXml" ds:itemID="{69C8CDD0-A756-4E7F-9823-53CEE31264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06CEFF-7701-4424-8326-4AD41A245571"/>
    <ds:schemaRef ds:uri="c0e71000-e0cc-4dbf-97a7-5d91da37e7e6"/>
    <ds:schemaRef ds:uri="5a06ceff-7701-4424-8326-4ad41a2455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3C61155-54B4-4475-98A0-91A5021CF17F}">
  <ds:schemaRefs>
    <ds:schemaRef ds:uri="http://purl.org/dc/dcmitype/"/>
    <ds:schemaRef ds:uri="http://purl.org/dc/terms/"/>
    <ds:schemaRef ds:uri="c0e71000-e0cc-4dbf-97a7-5d91da37e7e6"/>
    <ds:schemaRef ds:uri="http://schemas.microsoft.com/office/2006/metadata/properties"/>
    <ds:schemaRef ds:uri="http://schemas.openxmlformats.org/package/2006/metadata/core-properties"/>
    <ds:schemaRef ds:uri="5a06ceff-7701-4424-8326-4ad41a245571"/>
    <ds:schemaRef ds:uri="http://schemas.microsoft.com/office/infopath/2007/PartnerControls"/>
    <ds:schemaRef ds:uri="http://purl.org/dc/elements/1.1/"/>
    <ds:schemaRef ds:uri="http://schemas.microsoft.com/sharepoint/v3"/>
    <ds:schemaRef ds:uri="http://www.w3.org/XML/1998/namespace"/>
    <ds:schemaRef ds:uri="http://schemas.microsoft.com/office/2006/documentManagement/types"/>
    <ds:schemaRef ds:uri="5A06CEFF-7701-4424-8326-4AD41A24557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</TotalTime>
  <Words>382</Words>
  <Application>Microsoft Office PowerPoint</Application>
  <PresentationFormat>A4 210 x 297 mm</PresentationFormat>
  <Paragraphs>158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Meiryo UI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/>
  <cp:lastModifiedBy>Hana_Nakanishi</cp:lastModifiedBy>
  <cp:revision>60</cp:revision>
  <cp:lastPrinted>2022-05-10T09:34:02Z</cp:lastPrinted>
  <dcterms:created xsi:type="dcterms:W3CDTF">2022-05-10T00:02:37Z</dcterms:created>
  <dcterms:modified xsi:type="dcterms:W3CDTF">2022-05-10T09:48:00Z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0x010100C03F541DB4565249A32C070649E1B8B5</vt:lpwstr>
  </property>
  <property fmtid="{D5CDD505-2E9C-101B-9397-08002B2CF9AE}" pid="3" name="MediaServiceImageTags">
    <vt:lpwstr/>
  </property>
</Properties>
</file>